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69" autoAdjust="0"/>
    <p:restoredTop sz="94660"/>
  </p:normalViewPr>
  <p:slideViewPr>
    <p:cSldViewPr>
      <p:cViewPr varScale="1">
        <p:scale>
          <a:sx n="68" d="100"/>
          <a:sy n="68" d="100"/>
        </p:scale>
        <p:origin x="-4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21357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14053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28581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82893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3764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49059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7400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09629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22389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75363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6537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3C61E-960B-473E-B34E-7067252D81B7}" type="datetimeFigureOut">
              <a:rPr lang="nl-NL" smtClean="0"/>
              <a:t>14-12-2012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358BE-F837-434F-B894-3120A564F080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17718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>
                <a:solidFill>
                  <a:srgbClr val="7030A0"/>
                </a:solidFill>
              </a:rPr>
              <a:t>Kerstquiz</a:t>
            </a:r>
            <a:endParaRPr lang="nl-NL" dirty="0">
              <a:solidFill>
                <a:srgbClr val="7030A0"/>
              </a:solidFill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nl-NL" sz="1600" dirty="0" smtClean="0"/>
          </a:p>
          <a:p>
            <a:endParaRPr lang="nl-NL" sz="1600" dirty="0"/>
          </a:p>
          <a:p>
            <a:r>
              <a:rPr lang="nl-NL" sz="1600" dirty="0" smtClean="0"/>
              <a:t>Van Justin de Zeeuw, Thijmen Schrijver en Job Cremers</a:t>
            </a:r>
          </a:p>
        </p:txBody>
      </p:sp>
    </p:spTree>
    <p:extLst>
      <p:ext uri="{BB962C8B-B14F-4D97-AF65-F5344CB8AC3E}">
        <p14:creationId xmlns:p14="http://schemas.microsoft.com/office/powerpoint/2010/main" val="198589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1. Welk dier gebruikt de Kerstman?</a:t>
            </a:r>
            <a:endParaRPr lang="nl-NL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Een rendier</a:t>
            </a:r>
          </a:p>
          <a:p>
            <a:endParaRPr lang="nl-NL" dirty="0"/>
          </a:p>
          <a:p>
            <a:r>
              <a:rPr lang="nl-NL" dirty="0" smtClean="0"/>
              <a:t>Een hond</a:t>
            </a:r>
          </a:p>
          <a:p>
            <a:endParaRPr lang="nl-NL" dirty="0"/>
          </a:p>
          <a:p>
            <a:r>
              <a:rPr lang="nl-NL" dirty="0" smtClean="0"/>
              <a:t>Een olifant</a:t>
            </a:r>
            <a:endParaRPr lang="nl-NL" dirty="0"/>
          </a:p>
          <a:p>
            <a:endParaRPr lang="nl-NL" dirty="0" smtClean="0"/>
          </a:p>
          <a:p>
            <a:endParaRPr lang="nl-NL" dirty="0" smtClean="0"/>
          </a:p>
          <a:p>
            <a:endParaRPr lang="nl-NL" dirty="0"/>
          </a:p>
          <a:p>
            <a:endParaRPr lang="nl-NL" dirty="0" smtClean="0"/>
          </a:p>
          <a:p>
            <a:endParaRPr lang="nl-N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510" y="1700808"/>
            <a:ext cx="3888432" cy="337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766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antwoord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Een rendier</a:t>
            </a:r>
            <a:endParaRPr lang="nl-NL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16832"/>
            <a:ext cx="3054449" cy="3250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884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nl-NL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2. Hoe heet de </a:t>
            </a:r>
            <a:r>
              <a:rPr lang="nl-NL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</a:t>
            </a:r>
            <a:r>
              <a:rPr lang="nl-NL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erstman in het Engels?</a:t>
            </a:r>
            <a:endParaRPr lang="nl-NL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r>
              <a:rPr lang="nl-NL" dirty="0" smtClean="0"/>
              <a:t>Sinterklaas</a:t>
            </a:r>
          </a:p>
          <a:p>
            <a:endParaRPr lang="nl-NL" dirty="0"/>
          </a:p>
          <a:p>
            <a:r>
              <a:rPr lang="nl-NL" dirty="0" smtClean="0"/>
              <a:t>Santa man</a:t>
            </a:r>
          </a:p>
          <a:p>
            <a:endParaRPr lang="nl-NL" dirty="0"/>
          </a:p>
          <a:p>
            <a:r>
              <a:rPr lang="nl-NL" dirty="0" smtClean="0"/>
              <a:t>zandman</a:t>
            </a:r>
            <a:endParaRPr lang="nl-N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36912"/>
            <a:ext cx="2655738" cy="2655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462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antwoord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Santa man</a:t>
            </a:r>
            <a:endParaRPr lang="nl-NL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700808"/>
            <a:ext cx="4225056" cy="379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6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3. waar zit de Kerstman in?</a:t>
            </a:r>
            <a:endParaRPr lang="nl-NL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Een slee</a:t>
            </a:r>
          </a:p>
          <a:p>
            <a:endParaRPr lang="nl-NL" dirty="0"/>
          </a:p>
          <a:p>
            <a:r>
              <a:rPr lang="nl-NL" dirty="0" smtClean="0"/>
              <a:t>Een auto</a:t>
            </a:r>
          </a:p>
          <a:p>
            <a:endParaRPr lang="nl-NL" dirty="0"/>
          </a:p>
          <a:p>
            <a:r>
              <a:rPr lang="nl-NL" dirty="0" smtClean="0"/>
              <a:t>Een paard</a:t>
            </a:r>
          </a:p>
          <a:p>
            <a:endParaRPr lang="nl-NL" dirty="0"/>
          </a:p>
          <a:p>
            <a:endParaRPr lang="nl-N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8201" y1="88398" x2="48201" y2="88398"/>
                        <a14:foregroundMark x1="23741" y1="88398" x2="23741" y2="88398"/>
                        <a14:backgroundMark x1="55036" y1="87293" x2="60072" y2="729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715" y="1628800"/>
            <a:ext cx="5640494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152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antwoord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Een slee</a:t>
            </a:r>
            <a:endParaRPr lang="nl-NL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556792"/>
            <a:ext cx="5032003" cy="5032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02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4. Waar woont de Kerstman?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Op de zuidpool</a:t>
            </a:r>
          </a:p>
          <a:p>
            <a:endParaRPr lang="nl-NL" dirty="0"/>
          </a:p>
          <a:p>
            <a:r>
              <a:rPr lang="nl-NL" dirty="0" smtClean="0"/>
              <a:t>In </a:t>
            </a:r>
            <a:r>
              <a:rPr lang="nl-NL" dirty="0"/>
              <a:t>N</a:t>
            </a:r>
            <a:r>
              <a:rPr lang="nl-NL" dirty="0" smtClean="0"/>
              <a:t>ederland</a:t>
            </a:r>
          </a:p>
          <a:p>
            <a:endParaRPr lang="nl-NL" dirty="0"/>
          </a:p>
          <a:p>
            <a:r>
              <a:rPr lang="nl-NL" dirty="0" smtClean="0"/>
              <a:t>Op de noordpool</a:t>
            </a:r>
            <a:endParaRPr lang="nl-NL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8000" y1="16444" x2="28000" y2="16444"/>
                        <a14:foregroundMark x1="14222" y1="33333" x2="14222" y2="33333"/>
                        <a14:foregroundMark x1="23556" y1="62667" x2="23556" y2="62667"/>
                        <a14:foregroundMark x1="71556" y1="68444" x2="71556" y2="68444"/>
                        <a14:foregroundMark x1="88000" y1="38222" x2="88000" y2="38222"/>
                        <a14:foregroundMark x1="70667" y1="17778" x2="70667" y2="17778"/>
                        <a14:backgroundMark x1="17333" y1="24889" x2="41778" y2="54222"/>
                        <a14:backgroundMark x1="36000" y1="46667" x2="3111" y2="61778"/>
                        <a14:backgroundMark x1="3111" y1="65778" x2="14667" y2="96000"/>
                        <a14:backgroundMark x1="15111" y1="91556" x2="43111" y2="87556"/>
                        <a14:backgroundMark x1="43111" y1="87556" x2="37333" y2="59111"/>
                        <a14:backgroundMark x1="39111" y1="84889" x2="72889" y2="99556"/>
                        <a14:backgroundMark x1="55111" y1="85778" x2="58222" y2="55556"/>
                        <a14:backgroundMark x1="66222" y1="51556" x2="98222" y2="81333"/>
                        <a14:backgroundMark x1="59556" y1="84000" x2="72000" y2="89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556792"/>
            <a:ext cx="3879874" cy="3879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072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antwoord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  <a:p>
            <a:endParaRPr lang="nl-NL" dirty="0" smtClean="0"/>
          </a:p>
          <a:p>
            <a:endParaRPr lang="nl-NL" dirty="0"/>
          </a:p>
          <a:p>
            <a:endParaRPr lang="nl-NL" dirty="0" smtClean="0"/>
          </a:p>
          <a:p>
            <a:r>
              <a:rPr lang="nl-NL" dirty="0" smtClean="0"/>
              <a:t>Op de noordpool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37" b="100000" l="0" r="100000">
                        <a14:foregroundMark x1="72273" y1="20524" x2="72273" y2="20524"/>
                        <a14:foregroundMark x1="73182" y1="28384" x2="73182" y2="28384"/>
                        <a14:foregroundMark x1="74091" y1="31878" x2="74091" y2="31878"/>
                        <a14:foregroundMark x1="66364" y1="25764" x2="79545" y2="24017"/>
                        <a14:foregroundMark x1="62273" y1="26201" x2="68636" y2="37118"/>
                        <a14:backgroundMark x1="28182" y1="81223" x2="25000" y2="497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97558"/>
            <a:ext cx="7992888" cy="8319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306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5.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852935"/>
            <a:ext cx="2009775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024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83</Words>
  <Application>Microsoft Office PowerPoint</Application>
  <PresentationFormat>Diavoorstelling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1" baseType="lpstr">
      <vt:lpstr>Kantoorthema</vt:lpstr>
      <vt:lpstr>Kerstquiz</vt:lpstr>
      <vt:lpstr>1. Welk dier gebruikt de Kerstman?</vt:lpstr>
      <vt:lpstr>antwoord</vt:lpstr>
      <vt:lpstr>2. Hoe heet de Kerstman in het Engels?</vt:lpstr>
      <vt:lpstr>antwoord</vt:lpstr>
      <vt:lpstr>3. waar zit de Kerstman in?</vt:lpstr>
      <vt:lpstr>antwoord</vt:lpstr>
      <vt:lpstr>4. Waar woont de Kerstman?</vt:lpstr>
      <vt:lpstr>antwoord</vt:lpstr>
      <vt:lpstr>5. </vt:lpstr>
    </vt:vector>
  </TitlesOfParts>
  <Company>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Kerstquiz</dc:title>
  <dc:creator>Justin.de.Zeeuw</dc:creator>
  <cp:lastModifiedBy>Justin.de.Zeeuw</cp:lastModifiedBy>
  <cp:revision>7</cp:revision>
  <dcterms:created xsi:type="dcterms:W3CDTF">2012-12-14T12:54:01Z</dcterms:created>
  <dcterms:modified xsi:type="dcterms:W3CDTF">2012-12-14T13:57:22Z</dcterms:modified>
</cp:coreProperties>
</file>