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1" autoAdjust="0"/>
    <p:restoredTop sz="94660"/>
  </p:normalViewPr>
  <p:slideViewPr>
    <p:cSldViewPr>
      <p:cViewPr varScale="1">
        <p:scale>
          <a:sx n="68" d="100"/>
          <a:sy n="68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2BE5-A86D-4FD5-9D11-240CE8B4522F}" type="datetimeFigureOut">
              <a:rPr lang="nl-NL" smtClean="0"/>
              <a:t>30-1-2013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2253-188A-4628-B7FB-FC9839630CC5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2BE5-A86D-4FD5-9D11-240CE8B4522F}" type="datetimeFigureOut">
              <a:rPr lang="nl-NL" smtClean="0"/>
              <a:t>30-1-2013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2253-188A-4628-B7FB-FC9839630CC5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2BE5-A86D-4FD5-9D11-240CE8B4522F}" type="datetimeFigureOut">
              <a:rPr lang="nl-NL" smtClean="0"/>
              <a:t>30-1-2013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2253-188A-4628-B7FB-FC9839630CC5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2BE5-A86D-4FD5-9D11-240CE8B4522F}" type="datetimeFigureOut">
              <a:rPr lang="nl-NL" smtClean="0"/>
              <a:t>30-1-2013</a:t>
            </a:fld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2253-188A-4628-B7FB-FC9839630CC5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2BE5-A86D-4FD5-9D11-240CE8B4522F}" type="datetimeFigureOut">
              <a:rPr lang="nl-NL" smtClean="0"/>
              <a:t>30-1-2013</a:t>
            </a:fld>
            <a:endParaRPr lang="nl-N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2253-188A-4628-B7FB-FC9839630CC5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2BE5-A86D-4FD5-9D11-240CE8B4522F}" type="datetimeFigureOut">
              <a:rPr lang="nl-NL" smtClean="0"/>
              <a:t>30-1-2013</a:t>
            </a:fld>
            <a:endParaRPr lang="nl-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2253-188A-4628-B7FB-FC9839630CC5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2BE5-A86D-4FD5-9D11-240CE8B4522F}" type="datetimeFigureOut">
              <a:rPr lang="nl-NL" smtClean="0"/>
              <a:t>30-1-2013</a:t>
            </a:fld>
            <a:endParaRPr lang="nl-N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2253-188A-4628-B7FB-FC9839630CC5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2BE5-A86D-4FD5-9D11-240CE8B4522F}" type="datetimeFigureOut">
              <a:rPr lang="nl-NL" smtClean="0"/>
              <a:t>30-1-2013</a:t>
            </a:fld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2253-188A-4628-B7FB-FC9839630CC5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2BE5-A86D-4FD5-9D11-240CE8B4522F}" type="datetimeFigureOut">
              <a:rPr lang="nl-NL" smtClean="0"/>
              <a:t>30-1-2013</a:t>
            </a:fld>
            <a:endParaRPr lang="nl-N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2253-188A-4628-B7FB-FC9839630CC5}" type="slidenum">
              <a:rPr lang="nl-NL" smtClean="0"/>
              <a:t>‹nr.›</a:t>
            </a:fld>
            <a:endParaRPr lang="nl-NL" dirty="0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nl-NL" smtClean="0"/>
              <a:t>Klik op het pictogram als u een afbeelding wilt toevoegen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2BE5-A86D-4FD5-9D11-240CE8B4522F}" type="datetimeFigureOut">
              <a:rPr lang="nl-NL" smtClean="0"/>
              <a:t>30-1-2013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2253-188A-4628-B7FB-FC9839630CC5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2BE5-A86D-4FD5-9D11-240CE8B4522F}" type="datetimeFigureOut">
              <a:rPr lang="nl-NL" smtClean="0"/>
              <a:t>30-1-2013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42253-188A-4628-B7FB-FC9839630CC5}" type="slidenum">
              <a:rPr lang="nl-NL" smtClean="0"/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1962BE5-A86D-4FD5-9D11-240CE8B4522F}" type="datetimeFigureOut">
              <a:rPr lang="nl-NL" smtClean="0"/>
              <a:t>30-1-2013</a:t>
            </a:fld>
            <a:endParaRPr lang="nl-N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6D42253-188A-4628-B7FB-FC9839630CC5}" type="slidenum">
              <a:rPr lang="nl-NL" smtClean="0"/>
              <a:t>‹nr.›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27584" y="1484784"/>
            <a:ext cx="7117180" cy="677937"/>
          </a:xfrm>
        </p:spPr>
        <p:txBody>
          <a:bodyPr>
            <a:normAutofit fontScale="90000"/>
          </a:bodyPr>
          <a:lstStyle/>
          <a:p>
            <a:pPr algn="ctr"/>
            <a:r>
              <a:rPr lang="nl-NL" dirty="0" smtClean="0"/>
              <a:t>Natuur quiz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nl-NL" sz="5400" dirty="0" smtClean="0"/>
              <a:t>Door </a:t>
            </a:r>
            <a:r>
              <a:rPr lang="nl-NL" sz="5400" dirty="0"/>
              <a:t>J</a:t>
            </a:r>
            <a:r>
              <a:rPr lang="nl-NL" sz="5400" dirty="0" smtClean="0"/>
              <a:t>ob en </a:t>
            </a:r>
            <a:r>
              <a:rPr lang="nl-NL" sz="5400" dirty="0"/>
              <a:t>J</a:t>
            </a:r>
            <a:r>
              <a:rPr lang="nl-NL" sz="5400" dirty="0" smtClean="0"/>
              <a:t>ustin</a:t>
            </a:r>
            <a:endParaRPr lang="nl-NL" sz="5400" dirty="0"/>
          </a:p>
        </p:txBody>
      </p:sp>
    </p:spTree>
    <p:extLst>
      <p:ext uri="{BB962C8B-B14F-4D97-AF65-F5344CB8AC3E}">
        <p14:creationId xmlns:p14="http://schemas.microsoft.com/office/powerpoint/2010/main" val="75534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 smtClean="0">
                <a:solidFill>
                  <a:srgbClr val="FF0000"/>
                </a:solidFill>
              </a:rPr>
              <a:t>Wat voor’n graan is dit</a:t>
            </a:r>
            <a:endParaRPr lang="nl-NL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 smtClean="0">
                <a:solidFill>
                  <a:srgbClr val="FF0000"/>
                </a:solidFill>
                <a:hlinkClick r:id="rId3" action="ppaction://hlinksldjump"/>
              </a:rPr>
              <a:t>Tarwe</a:t>
            </a:r>
            <a:endParaRPr lang="nl-NL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nl-NL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nl-NL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nl-NL" dirty="0" smtClean="0">
                <a:solidFill>
                  <a:srgbClr val="FF0000"/>
                </a:solidFill>
                <a:hlinkClick r:id="rId4" action="ppaction://hlinksldjump"/>
              </a:rPr>
              <a:t>Rogge</a:t>
            </a:r>
            <a:endParaRPr lang="nl-NL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nl-NL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nl-NL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nl-NL" dirty="0">
                <a:solidFill>
                  <a:srgbClr val="FF0000"/>
                </a:solidFill>
                <a:hlinkClick r:id="rId3" action="ppaction://hlinksldjump"/>
              </a:rPr>
              <a:t>G</a:t>
            </a:r>
            <a:r>
              <a:rPr lang="nl-NL" dirty="0" smtClean="0">
                <a:solidFill>
                  <a:srgbClr val="FF0000"/>
                </a:solidFill>
                <a:hlinkClick r:id="rId3" action="ppaction://hlinksldjump"/>
              </a:rPr>
              <a:t>erst </a:t>
            </a:r>
            <a:endParaRPr lang="nl-N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2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nl-NL" sz="9600" dirty="0" smtClean="0">
                <a:solidFill>
                  <a:srgbClr val="FF0000"/>
                </a:solidFill>
              </a:rPr>
              <a:t>fout</a:t>
            </a:r>
            <a:endParaRPr lang="nl-NL" sz="9600" dirty="0">
              <a:solidFill>
                <a:srgbClr val="FF0000"/>
              </a:solidFill>
            </a:endParaRPr>
          </a:p>
        </p:txBody>
      </p:sp>
      <p:pic>
        <p:nvPicPr>
          <p:cNvPr id="205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293096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5478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nl-NL" sz="9600" dirty="0" smtClean="0">
                <a:solidFill>
                  <a:schemeClr val="bg2">
                    <a:lumMod val="50000"/>
                  </a:schemeClr>
                </a:solidFill>
              </a:rPr>
              <a:t>goed</a:t>
            </a:r>
            <a:endParaRPr lang="nl-NL" sz="9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07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364088" y="4509120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714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nl-NL" dirty="0" smtClean="0"/>
              <a:t>Wat heb je nodig om krentenbrood te maken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>
                <a:hlinkClick r:id="rId2" action="ppaction://hlinksldjump"/>
              </a:rPr>
              <a:t>Rozijn, melk en tarwe</a:t>
            </a:r>
            <a:endParaRPr lang="nl-NL" dirty="0" smtClean="0"/>
          </a:p>
          <a:p>
            <a:endParaRPr lang="nl-NL" dirty="0"/>
          </a:p>
          <a:p>
            <a:endParaRPr lang="nl-NL" dirty="0" smtClean="0"/>
          </a:p>
          <a:p>
            <a:r>
              <a:rPr lang="nl-NL" dirty="0" smtClean="0">
                <a:hlinkClick r:id="rId2" action="ppaction://hlinksldjump"/>
              </a:rPr>
              <a:t>Rogge, krenten en gist</a:t>
            </a:r>
            <a:endParaRPr lang="nl-NL" dirty="0" smtClean="0"/>
          </a:p>
          <a:p>
            <a:endParaRPr lang="nl-NL" dirty="0"/>
          </a:p>
          <a:p>
            <a:endParaRPr lang="nl-NL" dirty="0" smtClean="0"/>
          </a:p>
          <a:p>
            <a:r>
              <a:rPr lang="nl-NL" dirty="0" smtClean="0">
                <a:hlinkClick r:id="rId3" action="ppaction://hlinksldjump"/>
              </a:rPr>
              <a:t>Krenten, Gist, Tarwe</a:t>
            </a:r>
            <a:endParaRPr lang="nl-NL" dirty="0"/>
          </a:p>
          <a:p>
            <a:endParaRPr lang="nl-NL" dirty="0" smtClean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3228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nl-NL" sz="9600" dirty="0" smtClean="0">
                <a:solidFill>
                  <a:srgbClr val="FF0000"/>
                </a:solidFill>
              </a:rPr>
              <a:t>fout</a:t>
            </a:r>
            <a:endParaRPr lang="nl-NL" sz="9600" dirty="0">
              <a:solidFill>
                <a:srgbClr val="FF0000"/>
              </a:solidFill>
            </a:endParaRPr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641975" y="4494583"/>
            <a:ext cx="2139950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885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nl-NL" sz="9600" dirty="0" smtClean="0">
                <a:solidFill>
                  <a:schemeClr val="bg2">
                    <a:lumMod val="50000"/>
                  </a:schemeClr>
                </a:solidFill>
              </a:rPr>
              <a:t>goed</a:t>
            </a:r>
            <a:endParaRPr lang="nl-NL" sz="9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445537"/>
            <a:ext cx="2139950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335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Is struisgras hol of bol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nl-NL" sz="3200" dirty="0" smtClean="0">
                <a:hlinkClick r:id="rId2" action="ppaction://hlinksldjump"/>
              </a:rPr>
              <a:t>Hol</a:t>
            </a:r>
            <a:endParaRPr lang="nl-NL" sz="3200" dirty="0" smtClean="0"/>
          </a:p>
          <a:p>
            <a:pPr marL="0" indent="0">
              <a:buNone/>
            </a:pPr>
            <a:endParaRPr lang="nl-NL" sz="3200" dirty="0"/>
          </a:p>
          <a:p>
            <a:pPr marL="0" indent="0">
              <a:buNone/>
            </a:pPr>
            <a:endParaRPr lang="nl-NL" sz="3200" dirty="0" smtClean="0"/>
          </a:p>
          <a:p>
            <a:pPr marL="0" indent="0">
              <a:buNone/>
            </a:pPr>
            <a:r>
              <a:rPr lang="nl-NL" sz="3200" dirty="0" smtClean="0">
                <a:hlinkClick r:id="rId3" action="ppaction://hlinksldjump"/>
              </a:rPr>
              <a:t>Bol</a:t>
            </a:r>
            <a:endParaRPr lang="nl-NL" sz="3200" dirty="0" smtClean="0"/>
          </a:p>
          <a:p>
            <a:pPr marL="0" indent="0">
              <a:buNone/>
            </a:pPr>
            <a:endParaRPr lang="nl-NL" sz="3200" dirty="0"/>
          </a:p>
          <a:p>
            <a:pPr marL="0" indent="0">
              <a:buNone/>
            </a:pPr>
            <a:endParaRPr lang="nl-NL" sz="3200" dirty="0" smtClean="0"/>
          </a:p>
          <a:p>
            <a:pPr marL="0" indent="0">
              <a:buNone/>
            </a:pPr>
            <a:r>
              <a:rPr lang="nl-NL" sz="3200" dirty="0" smtClean="0">
                <a:hlinkClick r:id="rId3" action="ppaction://hlinksldjump"/>
              </a:rPr>
              <a:t>Kan allebei</a:t>
            </a:r>
            <a:endParaRPr lang="nl-NL" sz="3200" dirty="0"/>
          </a:p>
        </p:txBody>
      </p:sp>
    </p:spTree>
    <p:extLst>
      <p:ext uri="{BB962C8B-B14F-4D97-AF65-F5344CB8AC3E}">
        <p14:creationId xmlns:p14="http://schemas.microsoft.com/office/powerpoint/2010/main" val="349809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nl-NL" sz="9600" dirty="0" smtClean="0">
                <a:solidFill>
                  <a:srgbClr val="FF0000"/>
                </a:solidFill>
              </a:rPr>
              <a:t>fout</a:t>
            </a:r>
            <a:endParaRPr lang="nl-NL" sz="9600" dirty="0">
              <a:solidFill>
                <a:srgbClr val="FF0000"/>
              </a:solidFill>
            </a:endParaRPr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868144" y="4365104"/>
            <a:ext cx="2139950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283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nl-NL" sz="9600" dirty="0" smtClean="0">
                <a:solidFill>
                  <a:schemeClr val="bg2">
                    <a:lumMod val="50000"/>
                  </a:schemeClr>
                </a:solidFill>
              </a:rPr>
              <a:t>goed</a:t>
            </a:r>
            <a:endParaRPr lang="nl-NL" sz="9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417402"/>
            <a:ext cx="2139950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594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Wanneer komt hooikoorts voor?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 smtClean="0">
                <a:hlinkClick r:id="rId2" action="ppaction://hlinksldjump"/>
              </a:rPr>
              <a:t>In de winter</a:t>
            </a:r>
            <a:endParaRPr lang="nl-NL" dirty="0" smtClean="0"/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endParaRPr lang="nl-NL" dirty="0" smtClean="0"/>
          </a:p>
          <a:p>
            <a:pPr marL="0" indent="0">
              <a:buNone/>
            </a:pPr>
            <a:r>
              <a:rPr lang="nl-NL" dirty="0" smtClean="0">
                <a:hlinkClick r:id="rId3" action="ppaction://hlinksldjump"/>
              </a:rPr>
              <a:t>In de zomer</a:t>
            </a:r>
            <a:endParaRPr lang="nl-NL" dirty="0" smtClean="0"/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endParaRPr lang="nl-NL" dirty="0" smtClean="0"/>
          </a:p>
          <a:p>
            <a:pPr marL="0" indent="0">
              <a:buNone/>
            </a:pPr>
            <a:r>
              <a:rPr lang="nl-NL" dirty="0" smtClean="0">
                <a:hlinkClick r:id="rId2" action="ppaction://hlinksldjump"/>
              </a:rPr>
              <a:t>In de herfst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1081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nl-NL" sz="9600" dirty="0" smtClean="0">
                <a:solidFill>
                  <a:schemeClr val="bg2">
                    <a:lumMod val="50000"/>
                  </a:schemeClr>
                </a:solidFill>
              </a:rPr>
              <a:t>goed</a:t>
            </a:r>
            <a:endParaRPr lang="nl-NL" sz="9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93096"/>
            <a:ext cx="2139950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495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nl-NL" sz="9600" dirty="0" smtClean="0">
                <a:solidFill>
                  <a:srgbClr val="FF0000"/>
                </a:solidFill>
              </a:rPr>
              <a:t>Fout </a:t>
            </a:r>
            <a:endParaRPr lang="nl-NL" sz="9600" dirty="0">
              <a:solidFill>
                <a:srgbClr val="FF0000"/>
              </a:solidFill>
            </a:endParaRPr>
          </a:p>
        </p:txBody>
      </p:sp>
      <p:pic>
        <p:nvPicPr>
          <p:cNvPr id="409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88224" y="4365104"/>
            <a:ext cx="2139950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224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Einde quiz</a:t>
            </a:r>
            <a:endParaRPr lang="nl-NL" dirty="0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060848"/>
            <a:ext cx="1803251" cy="2352067"/>
          </a:xfr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963834"/>
            <a:ext cx="5318305" cy="2889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319005"/>
      </p:ext>
    </p:extLst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Lente</Template>
  <TotalTime>44</TotalTime>
  <Words>70</Words>
  <Application>Microsoft Office PowerPoint</Application>
  <PresentationFormat>Diavoorstelling (4:3)</PresentationFormat>
  <Paragraphs>43</Paragraphs>
  <Slides>14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15" baseType="lpstr">
      <vt:lpstr>Spring</vt:lpstr>
      <vt:lpstr>Natuur quiz</vt:lpstr>
      <vt:lpstr>Wat voor’n graan is dit</vt:lpstr>
      <vt:lpstr>PowerPoint-presentatie</vt:lpstr>
      <vt:lpstr>PowerPoint-presentatie</vt:lpstr>
      <vt:lpstr>Wat heb je nodig om krentenbrood te maken</vt:lpstr>
      <vt:lpstr>PowerPoint-presentatie</vt:lpstr>
      <vt:lpstr>PowerPoint-presentatie</vt:lpstr>
      <vt:lpstr>Is struisgras hol of bol</vt:lpstr>
      <vt:lpstr>PowerPoint-presentatie</vt:lpstr>
      <vt:lpstr>PowerPoint-presentatie</vt:lpstr>
      <vt:lpstr>Wanneer komt hooikoorts voor?</vt:lpstr>
      <vt:lpstr>PowerPoint-presentatie</vt:lpstr>
      <vt:lpstr>PowerPoint-presentatie</vt:lpstr>
      <vt:lpstr>Einde quiz</vt:lpstr>
    </vt:vector>
  </TitlesOfParts>
  <Company>-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Natuur quiz</dc:title>
  <dc:creator>Justin.de.Zeeuw</dc:creator>
  <cp:lastModifiedBy>Justin.de.Zeeuw</cp:lastModifiedBy>
  <cp:revision>8</cp:revision>
  <dcterms:created xsi:type="dcterms:W3CDTF">2013-01-17T13:49:57Z</dcterms:created>
  <dcterms:modified xsi:type="dcterms:W3CDTF">2013-01-30T10:31:17Z</dcterms:modified>
</cp:coreProperties>
</file>